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BC3FB-B0EA-48A3-BABE-1FB9C5274F75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AA3E5-0FDB-4E4D-9B31-E24A26B39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769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BC3FB-B0EA-48A3-BABE-1FB9C5274F75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AA3E5-0FDB-4E4D-9B31-E24A26B39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818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BC3FB-B0EA-48A3-BABE-1FB9C5274F75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AA3E5-0FDB-4E4D-9B31-E24A26B39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139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BC3FB-B0EA-48A3-BABE-1FB9C5274F75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AA3E5-0FDB-4E4D-9B31-E24A26B39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877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BC3FB-B0EA-48A3-BABE-1FB9C5274F75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AA3E5-0FDB-4E4D-9B31-E24A26B39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93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BC3FB-B0EA-48A3-BABE-1FB9C5274F75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AA3E5-0FDB-4E4D-9B31-E24A26B39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17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BC3FB-B0EA-48A3-BABE-1FB9C5274F75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AA3E5-0FDB-4E4D-9B31-E24A26B39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779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BC3FB-B0EA-48A3-BABE-1FB9C5274F75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AA3E5-0FDB-4E4D-9B31-E24A26B39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554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BC3FB-B0EA-48A3-BABE-1FB9C5274F75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AA3E5-0FDB-4E4D-9B31-E24A26B39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890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BC3FB-B0EA-48A3-BABE-1FB9C5274F75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AA3E5-0FDB-4E4D-9B31-E24A26B39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89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BC3FB-B0EA-48A3-BABE-1FB9C5274F75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AA3E5-0FDB-4E4D-9B31-E24A26B39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01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BC3FB-B0EA-48A3-BABE-1FB9C5274F75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AA3E5-0FDB-4E4D-9B31-E24A26B39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624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E582CC4-41D8-416F-A685-097ACF5BF0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253" y="1026319"/>
            <a:ext cx="7379494" cy="502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242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Letter Paper (8.5x11 in)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Chino Valley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Whippo, Karen</dc:creator>
  <cp:lastModifiedBy>Whippo, Karen</cp:lastModifiedBy>
  <cp:revision>1</cp:revision>
  <dcterms:created xsi:type="dcterms:W3CDTF">2022-07-31T17:33:44Z</dcterms:created>
  <dcterms:modified xsi:type="dcterms:W3CDTF">2022-07-31T17:35:46Z</dcterms:modified>
</cp:coreProperties>
</file>