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6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1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3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7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7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1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C3FB-B0EA-48A3-BABE-1FB9C5274F75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A3E5-0FDB-4E4D-9B31-E24A26B39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2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582CC4-41D8-416F-A685-097ACF5BF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53" y="1026319"/>
            <a:ext cx="7379494" cy="502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4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Chino Valley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Whippo, Karen</dc:creator>
  <cp:lastModifiedBy>Whippo, Karen</cp:lastModifiedBy>
  <cp:revision>1</cp:revision>
  <dcterms:created xsi:type="dcterms:W3CDTF">2022-07-31T17:33:44Z</dcterms:created>
  <dcterms:modified xsi:type="dcterms:W3CDTF">2022-07-31T17:35:46Z</dcterms:modified>
</cp:coreProperties>
</file>